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7" r:id="rId12"/>
    <p:sldId id="263" r:id="rId13"/>
    <p:sldId id="264" r:id="rId14"/>
    <p:sldId id="265" r:id="rId15"/>
    <p:sldId id="268" r:id="rId16"/>
    <p:sldId id="266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93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37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99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47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236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91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208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65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1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39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135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6946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104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4887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502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965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17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3302334-7E8B-4320-A1E2-4B05AC15A670}" type="datetimeFigureOut">
              <a:rPr lang="fr-FR" smtClean="0"/>
              <a:pPr/>
              <a:t>04/09/2020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820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1" name="Picture 407" descr="C:\Users\Tom\AppData\Local\Microsoft\Windows\Temporary Internet Files\Content.IE5\KVSBUKP6\MPj0438776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32" y="-20435"/>
            <a:ext cx="9144000" cy="68580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58868" y="38610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/>
              <a:t>Introduction à l'Ingénierie </a:t>
            </a:r>
            <a:r>
              <a:rPr lang="fr-FR" dirty="0">
                <a:solidFill>
                  <a:schemeClr val="bg1"/>
                </a:solidFill>
              </a:rPr>
              <a:t>Systèmes</a:t>
            </a:r>
            <a:r>
              <a:rPr lang="fr-FR" dirty="0">
                <a:solidFill>
                  <a:schemeClr val="bg1"/>
                </a:solidFill>
              </a:rPr>
              <a:t> </a:t>
            </a:r>
            <a:br>
              <a:rPr lang="fr-FR" dirty="0">
                <a:solidFill>
                  <a:schemeClr val="bg1"/>
                </a:solidFill>
              </a:rPr>
            </a:b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sz="3600" dirty="0">
              <a:latin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68760"/>
            <a:ext cx="7848600" cy="401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735360"/>
          </a:xfrm>
        </p:spPr>
        <p:txBody>
          <a:bodyPr/>
          <a:lstStyle/>
          <a:p>
            <a:r>
              <a:rPr lang="fr-FR" dirty="0" smtClean="0"/>
              <a:t>Compétences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772816"/>
            <a:ext cx="690181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6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260648"/>
            <a:ext cx="6554788" cy="93071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30" y="1484784"/>
            <a:ext cx="7572375" cy="21812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30" y="4186237"/>
            <a:ext cx="4791075" cy="21431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0170" y="4186237"/>
            <a:ext cx="3194318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072" y="188640"/>
            <a:ext cx="8070969" cy="129614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844824"/>
            <a:ext cx="6467475" cy="42767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772816"/>
            <a:ext cx="8172450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6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404664"/>
            <a:ext cx="3914775" cy="3429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405380"/>
            <a:ext cx="8334375" cy="458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9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923928" y="116632"/>
            <a:ext cx="561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SSI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971600" y="558539"/>
            <a:ext cx="6840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/>
              <a:t>-vous devrez savoir lire des modèles représentés sous la forme de diagrammes </a:t>
            </a:r>
            <a:r>
              <a:rPr lang="fr-FR" dirty="0" err="1"/>
              <a:t>SysML</a:t>
            </a:r>
            <a:r>
              <a:rPr lang="fr-FR" dirty="0" smtClean="0"/>
              <a:t>,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177" y="1764210"/>
            <a:ext cx="5082583" cy="4784776"/>
          </a:xfrm>
          <a:prstGeom prst="rect">
            <a:avLst/>
          </a:prstGeom>
        </p:spPr>
      </p:pic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08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412860"/>
            <a:ext cx="5829638" cy="2283381"/>
          </a:xfrm>
          <a:prstGeom prst="rect">
            <a:avLst/>
          </a:prstGeom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899592" y="301298"/>
            <a:ext cx="6554867" cy="1916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tx1"/>
                </a:solidFill>
              </a:rPr>
              <a:t>-vous utiliserez des modèles CAO dans un logiciel professionnel :</a:t>
            </a:r>
            <a:r>
              <a:rPr lang="fr-FR" dirty="0" err="1" smtClean="0">
                <a:solidFill>
                  <a:schemeClr val="tx1"/>
                </a:solidFill>
              </a:rPr>
              <a:t>Solidworks</a:t>
            </a:r>
            <a:r>
              <a:rPr lang="fr-FR" dirty="0" smtClean="0">
                <a:solidFill>
                  <a:schemeClr val="tx1"/>
                </a:solidFill>
              </a:rPr>
              <a:t>,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584" y="692696"/>
            <a:ext cx="7717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-vous réaliserez des simulations multi-physiques afin d'évaluer des performances: Matlab, Proteus, </a:t>
            </a:r>
            <a:r>
              <a:rPr lang="fr-FR" dirty="0" err="1"/>
              <a:t>Automgen</a:t>
            </a:r>
            <a:r>
              <a:rPr lang="fr-FR" dirty="0"/>
              <a:t> </a:t>
            </a:r>
            <a:r>
              <a:rPr lang="fr-FR" dirty="0" smtClean="0"/>
              <a:t>...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348880"/>
            <a:ext cx="2445227" cy="18478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3790301"/>
            <a:ext cx="2862557" cy="164021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1972403"/>
            <a:ext cx="3607508" cy="397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4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533400" y="620688"/>
            <a:ext cx="6554867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-vous serez amenés à programmer des outils d’aide aux calculs: Python, C.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628800"/>
            <a:ext cx="4857245" cy="324036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356992"/>
            <a:ext cx="442028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8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338670"/>
            <a:ext cx="77896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r>
              <a:rPr lang="fr-FR" dirty="0"/>
              <a:t>-vous réaliserez des simulations numériques dans l'environnement CAO afin d'évaluer des performances</a:t>
            </a:r>
            <a:r>
              <a:rPr lang="fr-FR" dirty="0" smtClean="0"/>
              <a:t>,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628800"/>
            <a:ext cx="57531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3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-50638"/>
            <a:ext cx="6554867" cy="3767670"/>
          </a:xfrm>
        </p:spPr>
        <p:txBody>
          <a:bodyPr>
            <a:no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Mais comme l’ensemble du </a:t>
            </a:r>
            <a:r>
              <a:rPr lang="fr-FR" sz="1400" dirty="0">
                <a:solidFill>
                  <a:schemeClr val="tx1"/>
                </a:solidFill>
              </a:rPr>
              <a:t>processus industriel </a:t>
            </a:r>
            <a:r>
              <a:rPr lang="fr-FR" sz="1400" dirty="0" smtClean="0">
                <a:solidFill>
                  <a:schemeClr val="tx1"/>
                </a:solidFill>
              </a:rPr>
              <a:t>fait naître des écarts</a:t>
            </a:r>
            <a:r>
              <a:rPr lang="fr-FR" sz="1400" dirty="0">
                <a:solidFill>
                  <a:schemeClr val="tx1"/>
                </a:solidFill>
              </a:rPr>
              <a:t>: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– écarts </a:t>
            </a:r>
            <a:r>
              <a:rPr lang="fr-FR" sz="1400" dirty="0">
                <a:solidFill>
                  <a:schemeClr val="tx1"/>
                </a:solidFill>
              </a:rPr>
              <a:t>entre les performances du produit imaginées par </a:t>
            </a:r>
            <a:r>
              <a:rPr lang="fr-FR" sz="1400" dirty="0" smtClean="0">
                <a:solidFill>
                  <a:schemeClr val="tx1"/>
                </a:solidFill>
              </a:rPr>
              <a:t>l’industriel et </a:t>
            </a:r>
            <a:r>
              <a:rPr lang="fr-FR" sz="1400" dirty="0">
                <a:solidFill>
                  <a:schemeClr val="tx1"/>
                </a:solidFill>
              </a:rPr>
              <a:t>les performances du produit désiré par le client ;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– écarts </a:t>
            </a:r>
            <a:r>
              <a:rPr lang="fr-FR" sz="1400" dirty="0">
                <a:solidFill>
                  <a:schemeClr val="tx1"/>
                </a:solidFill>
              </a:rPr>
              <a:t>entre les performances du produit conçu par le bureau </a:t>
            </a:r>
            <a:r>
              <a:rPr lang="fr-FR" sz="1400" dirty="0" smtClean="0">
                <a:solidFill>
                  <a:schemeClr val="tx1"/>
                </a:solidFill>
              </a:rPr>
              <a:t>d’étude et </a:t>
            </a:r>
            <a:r>
              <a:rPr lang="fr-FR" sz="1400" dirty="0">
                <a:solidFill>
                  <a:schemeClr val="tx1"/>
                </a:solidFill>
              </a:rPr>
              <a:t>les performances du produit réalisé par l’atelier de fabrication ;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– écarts </a:t>
            </a:r>
            <a:r>
              <a:rPr lang="fr-FR" sz="1400" dirty="0">
                <a:solidFill>
                  <a:schemeClr val="tx1"/>
                </a:solidFill>
              </a:rPr>
              <a:t>entre les simulations issues </a:t>
            </a:r>
            <a:r>
              <a:rPr lang="fr-FR" sz="1400" dirty="0" smtClean="0">
                <a:solidFill>
                  <a:schemeClr val="tx1"/>
                </a:solidFill>
              </a:rPr>
              <a:t>du bureau </a:t>
            </a:r>
            <a:r>
              <a:rPr lang="fr-FR" sz="1400" dirty="0">
                <a:solidFill>
                  <a:schemeClr val="tx1"/>
                </a:solidFill>
              </a:rPr>
              <a:t>d’étude et </a:t>
            </a:r>
            <a:r>
              <a:rPr lang="fr-FR" sz="1400" dirty="0" smtClean="0">
                <a:solidFill>
                  <a:schemeClr val="tx1"/>
                </a:solidFill>
              </a:rPr>
              <a:t>les performances </a:t>
            </a:r>
            <a:r>
              <a:rPr lang="fr-FR" sz="1400" dirty="0">
                <a:solidFill>
                  <a:schemeClr val="tx1"/>
                </a:solidFill>
              </a:rPr>
              <a:t>réelles du système ;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– entre </a:t>
            </a:r>
            <a:r>
              <a:rPr lang="fr-FR" sz="1400" dirty="0">
                <a:solidFill>
                  <a:schemeClr val="tx1"/>
                </a:solidFill>
              </a:rPr>
              <a:t>les performances du produit commercialisé et les </a:t>
            </a:r>
            <a:r>
              <a:rPr lang="fr-FR" sz="1400" dirty="0" smtClean="0">
                <a:solidFill>
                  <a:schemeClr val="tx1"/>
                </a:solidFill>
              </a:rPr>
              <a:t>attentes du </a:t>
            </a:r>
            <a:r>
              <a:rPr lang="fr-FR" sz="1400" dirty="0">
                <a:solidFill>
                  <a:schemeClr val="tx1"/>
                </a:solidFill>
              </a:rPr>
              <a:t>client.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140968"/>
            <a:ext cx="3514725" cy="2171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3528" y="5445224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6"/>
                </a:solidFill>
              </a:rPr>
              <a:t>Le but des Sciences Industrielles de l’Ingénieur (et des industriels) et de quantifier et maîtriser l’ensemble </a:t>
            </a:r>
            <a:r>
              <a:rPr lang="fr-FR" dirty="0" smtClean="0">
                <a:solidFill>
                  <a:schemeClr val="accent6"/>
                </a:solidFill>
              </a:rPr>
              <a:t>de ces écarts pour </a:t>
            </a:r>
            <a:r>
              <a:rPr lang="fr-FR" dirty="0">
                <a:solidFill>
                  <a:schemeClr val="accent6"/>
                </a:solidFill>
              </a:rPr>
              <a:t>atteindre la satisfaction client la plus grande possible.</a:t>
            </a:r>
          </a:p>
        </p:txBody>
      </p:sp>
    </p:spTree>
    <p:extLst>
      <p:ext uri="{BB962C8B-B14F-4D97-AF65-F5344CB8AC3E}">
        <p14:creationId xmlns:p14="http://schemas.microsoft.com/office/powerpoint/2010/main" val="25777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9900" dirty="0" smtClean="0"/>
              <a:t>FIN</a:t>
            </a:r>
            <a:endParaRPr lang="fr-FR" sz="19900" dirty="0"/>
          </a:p>
        </p:txBody>
      </p:sp>
    </p:spTree>
    <p:extLst>
      <p:ext uri="{BB962C8B-B14F-4D97-AF65-F5344CB8AC3E}">
        <p14:creationId xmlns:p14="http://schemas.microsoft.com/office/powerpoint/2010/main" val="387267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ecteur">
  <a:themeElements>
    <a:clrScheme name="Secteu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eu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eu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9924D1ECC420D47A2456556BC94F7370400BDF4491DEA4973499845289601F88B9F" ma:contentTypeVersion="55" ma:contentTypeDescription="Create a new document." ma:contentTypeScope="" ma:versionID="41eb558a2b826e6e4f9defd990175bec">
  <xsd:schema xmlns:xsd="http://www.w3.org/2001/XMLSchema" xmlns:xs="http://www.w3.org/2001/XMLSchema" xmlns:p="http://schemas.microsoft.com/office/2006/metadata/properties" xmlns:ns2="6d93d202-47fc-4405-873a-cab67cc5f1b2" xmlns:ns3="64acb2c5-0a2b-4bda-bd34-58e36cbb80d2" targetNamespace="http://schemas.microsoft.com/office/2006/metadata/properties" ma:root="true" ma:fieldsID="19deea0185cf7bc57eee9b90b1ba2ace" ns2:_="" ns3:_="">
    <xsd:import namespace="6d93d202-47fc-4405-873a-cab67cc5f1b2"/>
    <xsd:import namespace="64acb2c5-0a2b-4bda-bd34-58e36cbb80d2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3d202-47fc-4405-873a-cab67cc5f1b2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79c007-7f28-4db9-9ba1-525d19a3279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0C6DD30-196A-4C6B-B1BF-A43F3B8ACD4F}" ma:internalName="CSXSubmissionMarket" ma:readOnly="false" ma:showField="MarketName" ma:web="6d93d202-47fc-4405-873a-cab67cc5f1b2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bb16b974-ed24-4278-8820-8e232d38904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E2D4CA2-442A-4FDA-AA57-71B8C7B2C53C}" ma:internalName="InProjectListLookup" ma:readOnly="true" ma:showField="InProjectLis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fd9a49dc-3dbf-4047-b62d-1d587abe7b40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E2D4CA2-442A-4FDA-AA57-71B8C7B2C53C}" ma:internalName="LastCompleteVersionLookup" ma:readOnly="true" ma:showField="LastComplete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E2D4CA2-442A-4FDA-AA57-71B8C7B2C53C}" ma:internalName="LastPreviewErrorLookup" ma:readOnly="true" ma:showField="LastPreview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E2D4CA2-442A-4FDA-AA57-71B8C7B2C53C}" ma:internalName="LastPreviewResultLookup" ma:readOnly="true" ma:showField="LastPreview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E2D4CA2-442A-4FDA-AA57-71B8C7B2C53C}" ma:internalName="LastPreviewAttemptDateLookup" ma:readOnly="true" ma:showField="LastPreview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E2D4CA2-442A-4FDA-AA57-71B8C7B2C53C}" ma:internalName="LastPreviewedByLookup" ma:readOnly="true" ma:showField="LastPreview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E2D4CA2-442A-4FDA-AA57-71B8C7B2C53C}" ma:internalName="LastPreviewTimeLookup" ma:readOnly="true" ma:showField="LastPreview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E2D4CA2-442A-4FDA-AA57-71B8C7B2C53C}" ma:internalName="LastPreviewVersionLookup" ma:readOnly="true" ma:showField="LastPreview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E2D4CA2-442A-4FDA-AA57-71B8C7B2C53C}" ma:internalName="LastPublishErrorLookup" ma:readOnly="true" ma:showField="LastPublish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E2D4CA2-442A-4FDA-AA57-71B8C7B2C53C}" ma:internalName="LastPublishResultLookup" ma:readOnly="true" ma:showField="LastPublish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E2D4CA2-442A-4FDA-AA57-71B8C7B2C53C}" ma:internalName="LastPublishAttemptDateLookup" ma:readOnly="true" ma:showField="LastPublish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E2D4CA2-442A-4FDA-AA57-71B8C7B2C53C}" ma:internalName="LastPublishedByLookup" ma:readOnly="true" ma:showField="LastPublish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E2D4CA2-442A-4FDA-AA57-71B8C7B2C53C}" ma:internalName="LastPublishTimeLookup" ma:readOnly="true" ma:showField="LastPublish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E2D4CA2-442A-4FDA-AA57-71B8C7B2C53C}" ma:internalName="LastPublishVersionLookup" ma:readOnly="true" ma:showField="LastPublish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4CDE398E-75A7-4993-8C61-2BFD31F64754}" ma:internalName="LocLastLocAttemptVersionLookup" ma:readOnly="false" ma:showField="LastLocAttemptVersion" ma:web="6d93d202-47fc-4405-873a-cab67cc5f1b2">
      <xsd:simpleType>
        <xsd:restriction base="dms:Lookup"/>
      </xsd:simpleType>
    </xsd:element>
    <xsd:element name="LocLastLocAttemptVersionTypeLookup" ma:index="72" nillable="true" ma:displayName="Loc Last Loc Attempt Version Type" ma:default="" ma:list="{4CDE398E-75A7-4993-8C61-2BFD31F64754}" ma:internalName="LocLastLocAttemptVersionTypeLookup" ma:readOnly="true" ma:showField="LastLocAttemptVersionType" ma:web="6d93d202-47fc-4405-873a-cab67cc5f1b2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4CDE398E-75A7-4993-8C61-2BFD31F64754}" ma:internalName="LocNewPublishedVersionLookup" ma:readOnly="true" ma:showField="NewPublishedVersion" ma:web="6d93d202-47fc-4405-873a-cab67cc5f1b2">
      <xsd:simpleType>
        <xsd:restriction base="dms:Lookup"/>
      </xsd:simpleType>
    </xsd:element>
    <xsd:element name="LocOverallHandbackStatusLookup" ma:index="76" nillable="true" ma:displayName="Loc Overall Handback Status" ma:default="" ma:list="{4CDE398E-75A7-4993-8C61-2BFD31F64754}" ma:internalName="LocOverallHandbackStatusLookup" ma:readOnly="true" ma:showField="OverallHandbackStatus" ma:web="6d93d202-47fc-4405-873a-cab67cc5f1b2">
      <xsd:simpleType>
        <xsd:restriction base="dms:Lookup"/>
      </xsd:simpleType>
    </xsd:element>
    <xsd:element name="LocOverallLocStatusLookup" ma:index="77" nillable="true" ma:displayName="Loc Overall Localize Status" ma:default="" ma:list="{4CDE398E-75A7-4993-8C61-2BFD31F64754}" ma:internalName="LocOverallLocStatusLookup" ma:readOnly="true" ma:showField="OverallLocStatus" ma:web="6d93d202-47fc-4405-873a-cab67cc5f1b2">
      <xsd:simpleType>
        <xsd:restriction base="dms:Lookup"/>
      </xsd:simpleType>
    </xsd:element>
    <xsd:element name="LocOverallPreviewStatusLookup" ma:index="78" nillable="true" ma:displayName="Loc Overall Preview Status" ma:default="" ma:list="{4CDE398E-75A7-4993-8C61-2BFD31F64754}" ma:internalName="LocOverallPreviewStatusLookup" ma:readOnly="true" ma:showField="OverallPreviewStatus" ma:web="6d93d202-47fc-4405-873a-cab67cc5f1b2">
      <xsd:simpleType>
        <xsd:restriction base="dms:Lookup"/>
      </xsd:simpleType>
    </xsd:element>
    <xsd:element name="LocOverallPublishStatusLookup" ma:index="79" nillable="true" ma:displayName="Loc Overall Publish Status" ma:default="" ma:list="{4CDE398E-75A7-4993-8C61-2BFD31F64754}" ma:internalName="LocOverallPublishStatusLookup" ma:readOnly="true" ma:showField="OverallPublishStatus" ma:web="6d93d202-47fc-4405-873a-cab67cc5f1b2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4CDE398E-75A7-4993-8C61-2BFD31F64754}" ma:internalName="LocProcessedForHandoffsLookup" ma:readOnly="true" ma:showField="ProcessedForHandoffs" ma:web="6d93d202-47fc-4405-873a-cab67cc5f1b2">
      <xsd:simpleType>
        <xsd:restriction base="dms:Lookup"/>
      </xsd:simpleType>
    </xsd:element>
    <xsd:element name="LocProcessedForMarketsLookup" ma:index="82" nillable="true" ma:displayName="Loc Processed For Markets" ma:default="" ma:list="{4CDE398E-75A7-4993-8C61-2BFD31F64754}" ma:internalName="LocProcessedForMarketsLookup" ma:readOnly="true" ma:showField="ProcessedForMarkets" ma:web="6d93d202-47fc-4405-873a-cab67cc5f1b2">
      <xsd:simpleType>
        <xsd:restriction base="dms:Lookup"/>
      </xsd:simpleType>
    </xsd:element>
    <xsd:element name="LocPublishedDependentAssetsLookup" ma:index="83" nillable="true" ma:displayName="Loc Published Dependent Assets" ma:default="" ma:list="{4CDE398E-75A7-4993-8C61-2BFD31F64754}" ma:internalName="LocPublishedDependentAssetsLookup" ma:readOnly="true" ma:showField="PublishedDependentAssets" ma:web="6d93d202-47fc-4405-873a-cab67cc5f1b2">
      <xsd:simpleType>
        <xsd:restriction base="dms:Lookup"/>
      </xsd:simpleType>
    </xsd:element>
    <xsd:element name="LocPublishedLinkedAssetsLookup" ma:index="84" nillable="true" ma:displayName="Loc Published Linked Assets" ma:default="" ma:list="{4CDE398E-75A7-4993-8C61-2BFD31F64754}" ma:internalName="LocPublishedLinkedAssetsLookup" ma:readOnly="true" ma:showField="PublishedLinkedAssets" ma:web="6d93d202-47fc-4405-873a-cab67cc5f1b2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db560eb5-700a-4f94-8fda-b57de4261f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0C6DD30-196A-4C6B-B1BF-A43F3B8ACD4F}" ma:internalName="Markets" ma:readOnly="false" ma:showField="MarketNa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E2D4CA2-442A-4FDA-AA57-71B8C7B2C53C}" ma:internalName="NumOfRatingsLookup" ma:readOnly="true" ma:showField="NumOfRating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E2D4CA2-442A-4FDA-AA57-71B8C7B2C53C}" ma:internalName="PublishStatusLookup" ma:readOnly="false" ma:showField="PublishStatu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e3f7319-fb8f-4449-8902-000ab73a8566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11d213f5-ec09-44b6-a8be-9da225be7a8d}" ma:internalName="TaxCatchAll" ma:showField="CatchAllData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11d213f5-ec09-44b6-a8be-9da225be7a8d}" ma:internalName="TaxCatchAllLabel" ma:readOnly="true" ma:showField="CatchAllDataLabel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b2c5-0a2b-4bda-bd34-58e36cbb80d2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quiredFrom xmlns="6d93d202-47fc-4405-873a-cab67cc5f1b2" xsi:nil="true"/>
    <IsSearchable xmlns="6d93d202-47fc-4405-873a-cab67cc5f1b2">true</IsSearchable>
    <EditorialStatus xmlns="6d93d202-47fc-4405-873a-cab67cc5f1b2">Complete</EditorialStatus>
    <OriginAsset xmlns="6d93d202-47fc-4405-873a-cab67cc5f1b2" xsi:nil="true"/>
    <ThumbnailAssetId xmlns="6d93d202-47fc-4405-873a-cab67cc5f1b2" xsi:nil="true"/>
    <TrustLevel xmlns="6d93d202-47fc-4405-873a-cab67cc5f1b2">3 Community New</TrustLevel>
    <MarketSpecific xmlns="6d93d202-47fc-4405-873a-cab67cc5f1b2">true</MarketSpecific>
    <TPNamespace xmlns="6d93d202-47fc-4405-873a-cab67cc5f1b2" xsi:nil="true"/>
    <DirectSourceMarket xmlns="6d93d202-47fc-4405-873a-cab67cc5f1b2">english</DirectSourceMarket>
    <MachineTranslated xmlns="6d93d202-47fc-4405-873a-cab67cc5f1b2">false</MachineTranslated>
    <PlannedPubDate xmlns="6d93d202-47fc-4405-873a-cab67cc5f1b2" xsi:nil="true"/>
    <SubmitterId xmlns="6d93d202-47fc-4405-873a-cab67cc5f1b2">9c60ae39-ee33-43c2-b863-454968d0f2cc</SubmitterId>
    <Downloads xmlns="6d93d202-47fc-4405-873a-cab67cc5f1b2">0</Downloads>
    <OriginalSourceMarket xmlns="6d93d202-47fc-4405-873a-cab67cc5f1b2">english</OriginalSourceMarket>
    <PublishTargets xmlns="6d93d202-47fc-4405-873a-cab67cc5f1b2">OfficeOnline</PublishTargets>
    <ArtSampleDocs xmlns="6d93d202-47fc-4405-873a-cab67cc5f1b2" xsi:nil="true"/>
    <ApprovalLog xmlns="6d93d202-47fc-4405-873a-cab67cc5f1b2" xsi:nil="true"/>
    <ApprovalStatus xmlns="6d93d202-47fc-4405-873a-cab67cc5f1b2">InProgress</ApprovalStatus>
    <TPComponent xmlns="6d93d202-47fc-4405-873a-cab67cc5f1b2">PPTFiles</TPComponent>
    <EditorialTags xmlns="6d93d202-47fc-4405-873a-cab67cc5f1b2" xsi:nil="true"/>
    <TPExecutable xmlns="6d93d202-47fc-4405-873a-cab67cc5f1b2" xsi:nil="true"/>
    <LastHandOff xmlns="6d93d202-47fc-4405-873a-cab67cc5f1b2" xsi:nil="true"/>
    <BusinessGroup xmlns="6d93d202-47fc-4405-873a-cab67cc5f1b2" xsi:nil="true"/>
    <TPAppVersion xmlns="6d93d202-47fc-4405-873a-cab67cc5f1b2">12</TPAppVersion>
    <VoteCount xmlns="6d93d202-47fc-4405-873a-cab67cc5f1b2" xsi:nil="true"/>
    <APAuthor xmlns="6d93d202-47fc-4405-873a-cab67cc5f1b2">
      <UserInfo>
        <DisplayName>_o14migrate</DisplayName>
        <AccountId>266</AccountId>
        <AccountType/>
      </UserInfo>
    </APAuthor>
    <TPCommandLine xmlns="6d93d202-47fc-4405-873a-cab67cc5f1b2">{PP} /n {FilePath}</TPCommandLine>
    <UACurrentWords xmlns="6d93d202-47fc-4405-873a-cab67cc5f1b2" xsi:nil="true"/>
    <AssetId xmlns="6d93d202-47fc-4405-873a-cab67cc5f1b2">TP030007250</AssetId>
    <Manager xmlns="6d93d202-47fc-4405-873a-cab67cc5f1b2" xsi:nil="true"/>
    <NumericId xmlns="6d93d202-47fc-4405-873a-cab67cc5f1b2">-1</NumericId>
    <Component xmlns="64acb2c5-0a2b-4bda-bd34-58e36cbb80d2" xsi:nil="true"/>
    <HandoffToMSDN xmlns="6d93d202-47fc-4405-873a-cab67cc5f1b2" xsi:nil="true"/>
    <Markets xmlns="6d93d202-47fc-4405-873a-cab67cc5f1b2">
      <Value>2</Value>
    </Markets>
    <UALocComments xmlns="6d93d202-47fc-4405-873a-cab67cc5f1b2" xsi:nil="true"/>
    <UALocRecommendation xmlns="6d93d202-47fc-4405-873a-cab67cc5f1b2">Localize</UALocRecommendation>
    <AssetStart xmlns="6d93d202-47fc-4405-873a-cab67cc5f1b2">2010-04-16T14:41:14+00:00</AssetStart>
    <CrawlForDependencies xmlns="6d93d202-47fc-4405-873a-cab67cc5f1b2">false</CrawlForDependencies>
    <LastModifiedDateTime xmlns="6d93d202-47fc-4405-873a-cab67cc5f1b2" xsi:nil="true"/>
    <LastPublishResultLookup xmlns="6d93d202-47fc-4405-873a-cab67cc5f1b2" xsi:nil="true"/>
    <PublishStatusLookup xmlns="6d93d202-47fc-4405-873a-cab67cc5f1b2">
      <Value>329029</Value>
      <Value>503425</Value>
    </PublishStatusLookup>
    <AverageRating xmlns="6d93d202-47fc-4405-873a-cab67cc5f1b2" xsi:nil="true"/>
    <CSXUpdate xmlns="6d93d202-47fc-4405-873a-cab67cc5f1b2">false</CSXUpdate>
    <UAProjectedTotalWords xmlns="6d93d202-47fc-4405-873a-cab67cc5f1b2" xsi:nil="true"/>
    <AssetExpire xmlns="6d93d202-47fc-4405-873a-cab67cc5f1b2">2100-01-01T00:00:00+00:00</AssetExpire>
    <AssetType xmlns="6d93d202-47fc-4405-873a-cab67cc5f1b2">TP</AssetType>
    <IntlLangReviewDate xmlns="6d93d202-47fc-4405-873a-cab67cc5f1b2" xsi:nil="true"/>
    <TPFriendlyName xmlns="6d93d202-47fc-4405-873a-cab67cc5f1b2">Thème design - Fibre optique</TPFriendlyName>
    <IntlLangReview xmlns="6d93d202-47fc-4405-873a-cab67cc5f1b2" xsi:nil="true"/>
    <OOCacheId xmlns="6d93d202-47fc-4405-873a-cab67cc5f1b2" xsi:nil="true"/>
    <PolicheckWords xmlns="6d93d202-47fc-4405-873a-cab67cc5f1b2" xsi:nil="true"/>
    <TemplateStatus xmlns="6d93d202-47fc-4405-873a-cab67cc5f1b2">Complete</TemplateStatus>
    <CSXSubmissionMarket xmlns="6d93d202-47fc-4405-873a-cab67cc5f1b2" xsi:nil="true"/>
    <FriendlyTitle xmlns="6d93d202-47fc-4405-873a-cab67cc5f1b2" xsi:nil="true"/>
    <TPLaunchHelpLinkType xmlns="6d93d202-47fc-4405-873a-cab67cc5f1b2" xsi:nil="true"/>
    <Providers xmlns="6d93d202-47fc-4405-873a-cab67cc5f1b2" xsi:nil="true"/>
    <SourceTitle xmlns="6d93d202-47fc-4405-873a-cab67cc5f1b2">Thème design - Fibre optique</SourceTitle>
    <TemplateTemplateType xmlns="6d93d202-47fc-4405-873a-cab67cc5f1b2">PowerPoint 12 Default</TemplateTemplateType>
    <TimesCloned xmlns="6d93d202-47fc-4405-873a-cab67cc5f1b2" xsi:nil="true"/>
    <ClipArtFilename xmlns="6d93d202-47fc-4405-873a-cab67cc5f1b2" xsi:nil="true"/>
    <APDescription xmlns="6d93d202-47fc-4405-873a-cab67cc5f1b2" xsi:nil="true"/>
    <TPApplication xmlns="6d93d202-47fc-4405-873a-cab67cc5f1b2">PowerPoint</TPApplication>
    <CSXHash xmlns="6d93d202-47fc-4405-873a-cab67cc5f1b2">5ae9WM64TggLlVpUhAYZEq5jhW8=</CSXHash>
    <PrimaryImageGen xmlns="6d93d202-47fc-4405-873a-cab67cc5f1b2">true</PrimaryImageGen>
    <ContentItem xmlns="6d93d202-47fc-4405-873a-cab67cc5f1b2" xsi:nil="true"/>
    <IsDeleted xmlns="6d93d202-47fc-4405-873a-cab67cc5f1b2">false</IsDeleted>
    <ShowIn xmlns="6d93d202-47fc-4405-873a-cab67cc5f1b2">Show everywhere</ShowIn>
    <BugNumber xmlns="6d93d202-47fc-4405-873a-cab67cc5f1b2" xsi:nil="true"/>
    <LegacyData xmlns="6d93d202-47fc-4405-873a-cab67cc5f1b2">ListingID:;Manager:;BuildStatus:Publish Passed;MockupPath:</LegacyData>
    <TPLaunchHelpLink xmlns="6d93d202-47fc-4405-873a-cab67cc5f1b2" xsi:nil="true"/>
    <Milestone xmlns="6d93d202-47fc-4405-873a-cab67cc5f1b2" xsi:nil="true"/>
    <UANotes xmlns="6d93d202-47fc-4405-873a-cab67cc5f1b2" xsi:nil="true"/>
    <Description0 xmlns="64acb2c5-0a2b-4bda-bd34-58e36cbb80d2" xsi:nil="true"/>
    <IntlLangReviewer xmlns="6d93d202-47fc-4405-873a-cab67cc5f1b2" xsi:nil="true"/>
    <IntlLocPriority xmlns="6d93d202-47fc-4405-873a-cab67cc5f1b2" xsi:nil="true"/>
    <OpenTemplate xmlns="6d93d202-47fc-4405-873a-cab67cc5f1b2">true</OpenTemplate>
    <Provider xmlns="6d93d202-47fc-4405-873a-cab67cc5f1b2" xsi:nil="true"/>
    <CSXSubmissionDate xmlns="6d93d202-47fc-4405-873a-cab67cc5f1b2">2009-10-10T07:00:00+00:00</CSXSubmissionDate>
    <TPClientViewer xmlns="6d93d202-47fc-4405-873a-cab67cc5f1b2" xsi:nil="true"/>
    <DSATActionTaken xmlns="6d93d202-47fc-4405-873a-cab67cc5f1b2" xsi:nil="true"/>
    <APEditor xmlns="6d93d202-47fc-4405-873a-cab67cc5f1b2">
      <UserInfo>
        <DisplayName>_o14migrate</DisplayName>
        <AccountId>266</AccountId>
        <AccountType/>
      </UserInfo>
    </APEditor>
    <TPInstallLocation xmlns="6d93d202-47fc-4405-873a-cab67cc5f1b2">{My Templates}</TPInstallLocation>
    <OutputCachingOn xmlns="6d93d202-47fc-4405-873a-cab67cc5f1b2">false</OutputCachingOn>
    <ParentAssetId xmlns="6d93d202-47fc-4405-873a-cab67cc5f1b2" xsi:nil="true"/>
    <LocManualTestRequired xmlns="6d93d202-47fc-4405-873a-cab67cc5f1b2">false</LocManualTestRequired>
    <LocalizationTagsTaxHTField0 xmlns="6d93d202-47fc-4405-873a-cab67cc5f1b2">
      <Terms xmlns="http://schemas.microsoft.com/office/infopath/2007/PartnerControls"/>
    </LocalizationTagsTaxHTField0>
    <CampaignTagsTaxHTField0 xmlns="6d93d202-47fc-4405-873a-cab67cc5f1b2">
      <Terms xmlns="http://schemas.microsoft.com/office/infopath/2007/PartnerControls"/>
    </CampaignTagsTaxHTField0>
    <LocLastLocAttemptVersionLookup xmlns="6d93d202-47fc-4405-873a-cab67cc5f1b2">170176</LocLastLocAttemptVersionLookup>
    <InternalTagsTaxHTField0 xmlns="6d93d202-47fc-4405-873a-cab67cc5f1b2">
      <Terms xmlns="http://schemas.microsoft.com/office/infopath/2007/PartnerControls"/>
    </InternalTagsTaxHTField0>
    <LocRecommendedHandoff xmlns="6d93d202-47fc-4405-873a-cab67cc5f1b2" xsi:nil="true"/>
    <BlockPublish xmlns="6d93d202-47fc-4405-873a-cab67cc5f1b2">false</BlockPublish>
    <LocComments xmlns="6d93d202-47fc-4405-873a-cab67cc5f1b2" xsi:nil="true"/>
    <TaxCatchAll xmlns="6d93d202-47fc-4405-873a-cab67cc5f1b2"/>
    <OriginalRelease xmlns="6d93d202-47fc-4405-873a-cab67cc5f1b2">14</OriginalRelease>
    <RecommendationsModifier xmlns="6d93d202-47fc-4405-873a-cab67cc5f1b2" xsi:nil="true"/>
    <ScenarioTagsTaxHTField0 xmlns="6d93d202-47fc-4405-873a-cab67cc5f1b2">
      <Terms xmlns="http://schemas.microsoft.com/office/infopath/2007/PartnerControls"/>
    </ScenarioTagsTaxHTField0>
    <FeatureTagsTaxHTField0 xmlns="6d93d202-47fc-4405-873a-cab67cc5f1b2">
      <Terms xmlns="http://schemas.microsoft.com/office/infopath/2007/PartnerControls"/>
    </FeatureTagsTaxHTField0>
    <LocMarketGroupTiers2 xmlns="6d93d202-47fc-4405-873a-cab67cc5f1b2" xsi:nil="true"/>
  </documentManagement>
</p:properties>
</file>

<file path=customXml/itemProps1.xml><?xml version="1.0" encoding="utf-8"?>
<ds:datastoreItem xmlns:ds="http://schemas.openxmlformats.org/officeDocument/2006/customXml" ds:itemID="{306FCD1F-5E70-4E6C-B18C-27B5E24EC6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93d202-47fc-4405-873a-cab67cc5f1b2"/>
    <ds:schemaRef ds:uri="64acb2c5-0a2b-4bda-bd34-58e36cbb8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0F32DA-0F4C-4506-8938-B40961A7F5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8F3988-0FCB-4B2A-BF24-156E3DBFF96D}">
  <ds:schemaRefs>
    <ds:schemaRef ds:uri="http://schemas.microsoft.com/office/2006/metadata/properties"/>
    <ds:schemaRef ds:uri="64acb2c5-0a2b-4bda-bd34-58e36cbb80d2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d93d202-47fc-4405-873a-cab67cc5f1b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51</TotalTime>
  <Words>197</Words>
  <Application>Microsoft Office PowerPoint</Application>
  <PresentationFormat>Affichage à l'écran (4:3)</PresentationFormat>
  <Paragraphs>59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Century Gothic</vt:lpstr>
      <vt:lpstr>Times New Roman</vt:lpstr>
      <vt:lpstr>Wingdings 3</vt:lpstr>
      <vt:lpstr>Secteur</vt:lpstr>
      <vt:lpstr>Introduction à l'Ingénierie Systèmes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à l'Ingénierie Systèmes</dc:title>
  <dc:creator>Stef rou</dc:creator>
  <cp:lastModifiedBy>Stef rou</cp:lastModifiedBy>
  <cp:revision>6</cp:revision>
  <dcterms:created xsi:type="dcterms:W3CDTF">2020-09-04T09:12:56Z</dcterms:created>
  <dcterms:modified xsi:type="dcterms:W3CDTF">2020-09-04T10:04:41Z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0x01010069924D1ECC420D47A2456556BC94F7370400BDF4491DEA4973499845289601F88B9F</vt:lpwstr>
  </property>
  <property fmtid="{D5CDD505-2E9C-101B-9397-08002B2CF9AE}" pid="3" name="Applications">
    <vt:lpwstr>53;#PowerPoint 12</vt:lpwstr>
  </property>
  <property fmtid="{D5CDD505-2E9C-101B-9397-08002B2CF9AE}" pid="4" name="Order">
    <vt:r8>8684400</vt:r8>
  </property>
  <property fmtid="{D5CDD505-2E9C-101B-9397-08002B2CF9AE}" pid="5" name="APTrustLevel">
    <vt:r8>3</vt:r8>
  </property>
</Properties>
</file>